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6"/>
  </p:notesMasterIdLst>
  <p:sldIdLst>
    <p:sldId id="385" r:id="rId3"/>
    <p:sldId id="411" r:id="rId4"/>
    <p:sldId id="410" r:id="rId5"/>
    <p:sldId id="418" r:id="rId6"/>
    <p:sldId id="474" r:id="rId7"/>
    <p:sldId id="475" r:id="rId8"/>
    <p:sldId id="419" r:id="rId9"/>
    <p:sldId id="468" r:id="rId10"/>
    <p:sldId id="351" r:id="rId11"/>
    <p:sldId id="469" r:id="rId12"/>
    <p:sldId id="422" r:id="rId13"/>
    <p:sldId id="470" r:id="rId14"/>
    <p:sldId id="473" r:id="rId15"/>
    <p:sldId id="435" r:id="rId16"/>
    <p:sldId id="436" r:id="rId17"/>
    <p:sldId id="471" r:id="rId18"/>
    <p:sldId id="425" r:id="rId19"/>
    <p:sldId id="384" r:id="rId20"/>
    <p:sldId id="430" r:id="rId21"/>
    <p:sldId id="403" r:id="rId22"/>
    <p:sldId id="472" r:id="rId23"/>
    <p:sldId id="405" r:id="rId24"/>
    <p:sldId id="407" r:id="rId25"/>
  </p:sldIdLst>
  <p:sldSz cx="9144000" cy="6858000" type="screen4x3"/>
  <p:notesSz cx="6858000" cy="9144000"/>
  <p:embeddedFontLst>
    <p:embeddedFont>
      <p:font typeface="HP001" panose="020B0604020202020204" charset="0"/>
      <p:regular r:id="rId27"/>
      <p:bold r:id="rId28"/>
    </p:embeddedFont>
    <p:embeddedFont>
      <p:font typeface=".VnAvantH" panose="020B7200000000000000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P001 5H" panose="020B0604020202020204" charset="0"/>
      <p:bold r:id="rId37"/>
    </p:embeddedFont>
    <p:embeddedFont>
      <p:font typeface=".VnCooper" panose="020B7200000000000000" pitchFamily="34" charset="0"/>
      <p:regular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.VnAvant" panose="020B7200000000000000" pitchFamily="34" charset="0"/>
      <p:regular r:id="rId43"/>
      <p:bold r:id="rId44"/>
      <p:italic r:id="rId45"/>
      <p:boldItalic r:id="rId46"/>
    </p:embeddedFont>
    <p:embeddedFont>
      <p:font typeface="HP001 4 hàng" panose="020B0603050302020204" pitchFamily="34" charset="0"/>
      <p:regular r:id="rId47"/>
      <p:bold r:id="rId48"/>
    </p:embeddedFont>
    <p:embeddedFont>
      <p:font typeface="VNI-Avo" pitchFamily="2" charset="0"/>
      <p:regular r:id="rId49"/>
      <p:bold r:id="rId50"/>
      <p:italic r:id="rId51"/>
      <p:boldItalic r:id="rId52"/>
    </p:embeddedFont>
    <p:embeddedFont>
      <p:font typeface="HP-087"/>
      <p:bold r:id="rId53"/>
    </p:embeddedFont>
  </p:embeddedFontLst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2" d="100"/>
          <a:sy n="52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5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99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83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877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915063" y="800660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879" y="374910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48400" y="800659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92727" y="4095606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ngoaïi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ueä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thueá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tueá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luõy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0898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157313" y="5332492"/>
            <a:ext cx="264158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v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aïn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tueá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34" y="5344839"/>
            <a:ext cx="226582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k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hoai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soï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50464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aøu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thuûy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4" idx="0"/>
            <a:endCxn id="17" idx="2"/>
          </p:cNvCxnSpPr>
          <p:nvPr/>
        </p:nvCxnSpPr>
        <p:spPr bwMode="auto">
          <a:xfrm flipH="1" flipV="1">
            <a:off x="1670824" y="3162373"/>
            <a:ext cx="5763652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3" idx="2"/>
          </p:cNvCxnSpPr>
          <p:nvPr/>
        </p:nvCxnSpPr>
        <p:spPr bwMode="auto">
          <a:xfrm flipV="1">
            <a:off x="1641144" y="3162373"/>
            <a:ext cx="2911506" cy="21824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2" idx="0"/>
            <a:endCxn id="16" idx="2"/>
          </p:cNvCxnSpPr>
          <p:nvPr/>
        </p:nvCxnSpPr>
        <p:spPr bwMode="auto">
          <a:xfrm flipV="1">
            <a:off x="4478103" y="3162373"/>
            <a:ext cx="2688144" cy="21701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3" t="63333" r="64190" b="27778"/>
          <a:stretch/>
        </p:blipFill>
        <p:spPr>
          <a:xfrm>
            <a:off x="3342975" y="1226893"/>
            <a:ext cx="2419350" cy="1935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4" t="63028" r="38422" b="28083"/>
          <a:stretch/>
        </p:blipFill>
        <p:spPr>
          <a:xfrm>
            <a:off x="5950087" y="1226893"/>
            <a:ext cx="2432319" cy="19354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3" t="63728" r="13690" b="27383"/>
          <a:stretch/>
        </p:blipFill>
        <p:spPr>
          <a:xfrm>
            <a:off x="461149" y="1226893"/>
            <a:ext cx="241935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915063" y="800660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879" y="374910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48400" y="800659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28424" y="40484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ngoaïi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ueä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thueá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tueá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uy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luõy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26231" y="5802800"/>
            <a:ext cx="9738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latin typeface="VNI-Avo" pitchFamily="2" charset="0"/>
              </a:rPr>
              <a:t>k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hoai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soï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vaïn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tueá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taøu</a:t>
            </a:r>
            <a:r>
              <a:rPr lang="en-US" sz="40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VNI-Avo" pitchFamily="2" charset="0"/>
              </a:rPr>
              <a:t>thuûy</a:t>
            </a:r>
            <a:endParaRPr lang="en-US" sz="40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4447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0290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o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676400"/>
            <a:ext cx="609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552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615108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75304"/>
            <a:ext cx="3570196" cy="838200"/>
            <a:chOff x="228600" y="228600"/>
            <a:chExt cx="3570196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889" r="1125" b="67778"/>
          <a:stretch/>
        </p:blipFill>
        <p:spPr>
          <a:xfrm>
            <a:off x="0" y="0"/>
            <a:ext cx="9157852" cy="5030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30" y="5403503"/>
            <a:ext cx="90608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VNI-Avo" pitchFamily="2" charset="0"/>
              </a:rPr>
              <a:t>     </a:t>
            </a:r>
            <a:r>
              <a:rPr lang="en-US" sz="3500" dirty="0" err="1" smtClean="0">
                <a:latin typeface="VNI-Avo" pitchFamily="2" charset="0"/>
              </a:rPr>
              <a:t>Queâ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ngoaïi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cuûa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Haø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coù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luõy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tre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xanh</a:t>
            </a:r>
            <a:r>
              <a:rPr lang="en-US" sz="3500" dirty="0" smtClean="0">
                <a:latin typeface="VNI-Avo" pitchFamily="2" charset="0"/>
              </a:rPr>
              <a:t>, </a:t>
            </a:r>
            <a:r>
              <a:rPr lang="en-US" sz="3500" dirty="0" err="1" smtClean="0">
                <a:latin typeface="VNI-Avo" pitchFamily="2" charset="0"/>
              </a:rPr>
              <a:t>coù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caây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traùi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xum</a:t>
            </a:r>
            <a:r>
              <a:rPr lang="en-US" sz="3500" dirty="0" smtClean="0">
                <a:latin typeface="VNI-Avo" pitchFamily="2" charset="0"/>
              </a:rPr>
              <a:t> </a:t>
            </a:r>
            <a:r>
              <a:rPr lang="en-US" sz="3500" dirty="0" err="1" smtClean="0">
                <a:latin typeface="VNI-Avo" pitchFamily="2" charset="0"/>
              </a:rPr>
              <a:t>xueâ</a:t>
            </a:r>
            <a:r>
              <a:rPr lang="en-US" sz="3500" dirty="0" smtClean="0">
                <a:latin typeface="VNI-Avo" pitchFamily="2" charset="0"/>
              </a:rPr>
              <a:t>.</a:t>
            </a:r>
            <a:endParaRPr lang="vi-VN" sz="35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83130" y="609600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96842" y="5389931"/>
            <a:ext cx="1551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oai</a:t>
            </a:r>
            <a:endParaRPr lang="vi-VN" sz="3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2" y="5911051"/>
            <a:ext cx="93487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err="1">
                <a:solidFill>
                  <a:srgbClr val="FC0462"/>
                </a:solidFill>
                <a:latin typeface="VNI-Avo" pitchFamily="2" charset="0"/>
              </a:rPr>
              <a:t>u</a:t>
            </a:r>
            <a:r>
              <a:rPr lang="en-US" sz="3700" b="1" dirty="0" err="1" smtClean="0">
                <a:solidFill>
                  <a:srgbClr val="FC0462"/>
                </a:solidFill>
                <a:latin typeface="VNI-Avo" pitchFamily="2" charset="0"/>
              </a:rPr>
              <a:t>eâ</a:t>
            </a:r>
            <a:r>
              <a:rPr lang="en-US" sz="3700" b="1" dirty="0" smtClean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4959" y="5383770"/>
            <a:ext cx="7649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uy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oai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ueâ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uy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77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902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572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688" y="4038600"/>
            <a:ext cx="8773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thoaûi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thaàm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læu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cuùi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daây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giôõn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hueä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traéng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vuoát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thuûy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t="3333" r="1795" b="62222"/>
          <a:stretch/>
        </p:blipFill>
        <p:spPr>
          <a:xfrm>
            <a:off x="0" y="-13856"/>
            <a:ext cx="9144000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Khu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vöôøn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VNI-Avo" pitchFamily="2" charset="0"/>
                <a:cs typeface="Times New Roman" panose="02020603050405020304" pitchFamily="18" charset="0"/>
              </a:rPr>
              <a:t>öôùc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188"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oai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ueâ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uy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77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915063" y="800660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879" y="374910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48400" y="800659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28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ueâ</a:t>
            </a:r>
            <a:r>
              <a:rPr lang="en-US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86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11" y="4191000"/>
            <a:ext cx="1066889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ueä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hueä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176024" y="4093734"/>
            <a:ext cx="187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hueä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485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flipV="1">
            <a:off x="6038461" y="4471854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338208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61104" y="2590800"/>
            <a:ext cx="7808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ngoaïi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ueä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thueá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tueá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luõy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449478" y="823907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10251" y="3202149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9099" y="2157489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69299" y="21818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915063" y="800660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ueâ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879" y="374910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48400" y="800659"/>
            <a:ext cx="154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uy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92727" y="4095606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khoai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ngoaïi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ueä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thueá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tueá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luõy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1862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310</Words>
  <Application>Microsoft Office PowerPoint</Application>
  <PresentationFormat>On-screen Show (4:3)</PresentationFormat>
  <Paragraphs>122</Paragraphs>
  <Slides>23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HP001</vt:lpstr>
      <vt:lpstr>.VnAvantH</vt:lpstr>
      <vt:lpstr>Calibri</vt:lpstr>
      <vt:lpstr>HP001 5H</vt:lpstr>
      <vt:lpstr>.VnCooper</vt:lpstr>
      <vt:lpstr>Times New Roman</vt:lpstr>
      <vt:lpstr>Comic Sans MS</vt:lpstr>
      <vt:lpstr>.VnAvant</vt:lpstr>
      <vt:lpstr>HP001 4 hàng</vt:lpstr>
      <vt:lpstr>VNI-Avo</vt:lpstr>
      <vt:lpstr>HP-087</vt:lpstr>
      <vt:lpstr>Arial</vt:lpstr>
      <vt:lpstr>Office Theme</vt:lpstr>
      <vt:lpstr>1_Default Design</vt:lpstr>
      <vt:lpstr>PowerPoint Presentation</vt:lpstr>
      <vt:lpstr>PowerPoint Presentation</vt:lpstr>
      <vt:lpstr>                   oai   ueâ   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oai   ueâ   uy</vt:lpstr>
      <vt:lpstr>PowerPoint Presentation</vt:lpstr>
      <vt:lpstr>Khu vöôøn mô öôùc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325</cp:revision>
  <dcterms:created xsi:type="dcterms:W3CDTF">2006-08-16T00:00:00Z</dcterms:created>
  <dcterms:modified xsi:type="dcterms:W3CDTF">2020-08-26T06:43:33Z</dcterms:modified>
</cp:coreProperties>
</file>